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192000" cy="6858000"/>
  <p:notesSz cx="6858000" cy="9144000"/>
  <p:defaultTextStyle>
    <a:defPPr rtl="0"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3C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2016-09-01</a:t>
            </a:r>
            <a:endParaRPr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73F7AA83-DE31-4E93-AB07-EF7FB05F667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1290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Data — symbol zastępcz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2016-09-01</a:t>
            </a:r>
            <a:endParaRPr/>
          </a:p>
        </p:txBody>
      </p:sp>
      <p:sp>
        <p:nvSpPr>
          <p:cNvPr id="4" name="Obraz slajdu — symbol zastępcz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Notatki — symbol zastępcz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Kliknij, aby edytować style wzorca tekstu</a:t>
            </a:r>
          </a:p>
          <a:p>
            <a:pPr lvl="1" rtl="0"/>
            <a:r>
              <a:t>Drugi poziom</a:t>
            </a:r>
          </a:p>
          <a:p>
            <a:pPr lvl="2" rtl="0"/>
            <a:r>
              <a:t>Trzeci poziom</a:t>
            </a:r>
          </a:p>
          <a:p>
            <a:pPr lvl="3" rtl="0"/>
            <a:r>
              <a:t>Czwarty poziom</a:t>
            </a:r>
          </a:p>
          <a:p>
            <a:pPr lvl="4" rtl="0"/>
            <a:r>
              <a:t>Piąty poziom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935E2820-AFE1-45FA-949E-17BDB534E1D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799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raz slajdu — symbol zastępcz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atki — symbol zastępcz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35E2820-AFE1-45FA-949E-17BDB534E1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91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065213" y="304800"/>
            <a:ext cx="7091361" cy="2793906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6600"/>
            </a:lvl1pPr>
          </a:lstStyle>
          <a:p>
            <a:pPr rtl="0"/>
            <a:r>
              <a:rPr lang="pl-PL"/>
              <a:t>Kliknij, aby edytować styl</a:t>
            </a:r>
            <a:endParaRPr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065213" y="3108804"/>
            <a:ext cx="7091361" cy="8382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pl-PL"/>
              <a:t>Kliknij, aby edytować styl wzorca podtytułu</a:t>
            </a:r>
            <a:endParaRPr/>
          </a:p>
        </p:txBody>
      </p:sp>
      <p:sp>
        <p:nvSpPr>
          <p:cNvPr id="8" name="Data — symbol zastępczy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2016-09-01</a:t>
            </a:r>
            <a:endParaRPr/>
          </a:p>
        </p:txBody>
      </p:sp>
      <p:sp>
        <p:nvSpPr>
          <p:cNvPr id="9" name="Stopka — symbol zastępczy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10" name="Numer slajdu — symbol zastępczy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0547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/>
              <a:t>Kliknij, aby edytować styl</a:t>
            </a:r>
            <a:endParaRPr/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2016-09-01</a:t>
            </a:r>
            <a:endParaRPr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9990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180013" y="1600200"/>
            <a:ext cx="6400801" cy="2486025"/>
          </a:xfrm>
        </p:spPr>
        <p:txBody>
          <a:bodyPr rtlCol="0" anchor="b">
            <a:normAutofit/>
          </a:bodyPr>
          <a:lstStyle>
            <a:lvl1pPr algn="l" rtl="0">
              <a:defRPr sz="5200"/>
            </a:lvl1pPr>
          </a:lstStyle>
          <a:p>
            <a:pPr rtl="0"/>
            <a:r>
              <a:rPr lang="pl-PL"/>
              <a:t>Kliknij, aby edytować styl</a:t>
            </a:r>
            <a:endParaRPr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5180011" y="4105029"/>
            <a:ext cx="6400801" cy="9144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00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2016-09-01</a:t>
            </a:r>
            <a:endParaRPr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17916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/>
              <a:t>Kliknij, aby edytować styl</a:t>
            </a:r>
            <a:endParaRPr/>
          </a:p>
        </p:txBody>
      </p:sp>
      <p:sp>
        <p:nvSpPr>
          <p:cNvPr id="3" name="Zawartość — symbol zastępczy 2"/>
          <p:cNvSpPr>
            <a:spLocks noGrp="1"/>
          </p:cNvSpPr>
          <p:nvPr>
            <p:ph sz="half" idx="1"/>
          </p:nvPr>
        </p:nvSpPr>
        <p:spPr>
          <a:xfrm>
            <a:off x="2208213" y="1600200"/>
            <a:ext cx="4572000" cy="4114800"/>
          </a:xfrm>
        </p:spPr>
        <p:txBody>
          <a:bodyPr rtlCol="0"/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/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7008813" y="1600200"/>
            <a:ext cx="4572000" cy="4114800"/>
          </a:xfrm>
        </p:spPr>
        <p:txBody>
          <a:bodyPr rtlCol="0"/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/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2016-09-01</a:t>
            </a:r>
            <a:endParaRPr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751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/>
              <a:t>Kliknij, aby edytować styl</a:t>
            </a:r>
            <a:endParaRPr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2208213" y="2505075"/>
            <a:ext cx="4572000" cy="3337560"/>
          </a:xfrm>
        </p:spPr>
        <p:txBody>
          <a:bodyPr rtlCol="0"/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/>
          </a:p>
        </p:txBody>
      </p:sp>
      <p:sp>
        <p:nvSpPr>
          <p:cNvPr id="5" name="Tekst — symbol zastępczy 4"/>
          <p:cNvSpPr>
            <a:spLocks noGrp="1"/>
          </p:cNvSpPr>
          <p:nvPr>
            <p:ph type="body" sz="quarter" idx="3"/>
          </p:nvPr>
        </p:nvSpPr>
        <p:spPr>
          <a:xfrm>
            <a:off x="70088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  <p:sp>
        <p:nvSpPr>
          <p:cNvPr id="6" name="Zawartość — symbol zastępczy 5"/>
          <p:cNvSpPr>
            <a:spLocks noGrp="1"/>
          </p:cNvSpPr>
          <p:nvPr>
            <p:ph sz="quarter" idx="4"/>
          </p:nvPr>
        </p:nvSpPr>
        <p:spPr>
          <a:xfrm>
            <a:off x="7008813" y="2505075"/>
            <a:ext cx="4572000" cy="3337560"/>
          </a:xfrm>
        </p:spPr>
        <p:txBody>
          <a:bodyPr rtlCol="0"/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/>
          </a:p>
        </p:txBody>
      </p:sp>
      <p:sp>
        <p:nvSpPr>
          <p:cNvPr id="7" name="Data — symbol zastępczy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2016-09-01</a:t>
            </a:r>
            <a:endParaRPr/>
          </a:p>
        </p:txBody>
      </p:sp>
      <p:sp>
        <p:nvSpPr>
          <p:cNvPr id="8" name="Stopka — symbol zastępczy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9" name="Numer slajdu — symbol zastępczy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33046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/>
              <a:t>Kliknij, aby edytować styl</a:t>
            </a:r>
            <a:endParaRPr/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2016-09-01</a:t>
            </a:r>
            <a:endParaRPr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9830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a — symbol zastępczy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2016-09-01</a:t>
            </a:r>
            <a:endParaRPr/>
          </a:p>
        </p:txBody>
      </p:sp>
      <p:sp>
        <p:nvSpPr>
          <p:cNvPr id="3" name="Stopka — symbol zastępczy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2526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pl-PL"/>
              <a:t>Kliknij, aby edytować styl</a:t>
            </a:r>
            <a:endParaRPr/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>
          <a:xfrm>
            <a:off x="1293813" y="533400"/>
            <a:ext cx="6858000" cy="4800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2016-09-01</a:t>
            </a:r>
            <a:endParaRPr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7700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pl-PL"/>
              <a:t>Kliknij, aby edytować styl</a:t>
            </a:r>
            <a:endParaRPr/>
          </a:p>
        </p:txBody>
      </p:sp>
      <p:sp>
        <p:nvSpPr>
          <p:cNvPr id="8" name="Prostokąt zaokrąglony 7"/>
          <p:cNvSpPr/>
          <p:nvPr/>
        </p:nvSpPr>
        <p:spPr>
          <a:xfrm>
            <a:off x="1293812" y="533400"/>
            <a:ext cx="6858001" cy="4800600"/>
          </a:xfrm>
          <a:prstGeom prst="roundRect">
            <a:avLst>
              <a:gd name="adj" fmla="val 4409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/>
          </a:p>
        </p:txBody>
      </p:sp>
      <p:sp>
        <p:nvSpPr>
          <p:cNvPr id="3" name="Obraz — symbol zastępczy 2" descr="Pusty symbol zastępczy pozwalający dodać obraz. Kliknij symbol zastępczy i wybierz obraz, który chcesz dodać."/>
          <p:cNvSpPr>
            <a:spLocks noGrp="1"/>
          </p:cNvSpPr>
          <p:nvPr>
            <p:ph type="pic" idx="1"/>
          </p:nvPr>
        </p:nvSpPr>
        <p:spPr>
          <a:xfrm>
            <a:off x="1408112" y="647700"/>
            <a:ext cx="6629400" cy="4572000"/>
          </a:xfrm>
          <a:prstGeom prst="roundRect">
            <a:avLst>
              <a:gd name="adj" fmla="val 3725"/>
            </a:avLst>
          </a:prstGeom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pl-PL"/>
              <a:t>Kliknij ikonę, aby dodać obraz</a:t>
            </a:r>
            <a:endParaRPr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2016-09-01</a:t>
            </a:r>
            <a:endParaRPr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39301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/>
              <a:t>Kliknij, aby edytować styl</a:t>
            </a:r>
            <a:endParaRPr/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2016-09-01</a:t>
            </a:r>
            <a:endParaRPr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766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9865014" y="304801"/>
            <a:ext cx="1715800" cy="5410200"/>
          </a:xfrm>
        </p:spPr>
        <p:txBody>
          <a:bodyPr vert="eaVert" rtlCol="0"/>
          <a:lstStyle/>
          <a:p>
            <a:pPr rtl="0"/>
            <a:r>
              <a:rPr lang="pl-PL"/>
              <a:t>Kliknij, aby edytować styl</a:t>
            </a:r>
            <a:endParaRPr/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>
          <a:xfrm>
            <a:off x="2209800" y="304801"/>
            <a:ext cx="7502814" cy="5410200"/>
          </a:xfrm>
        </p:spPr>
        <p:txBody>
          <a:bodyPr vert="eaVert" rtlCol="0"/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2016-09-01</a:t>
            </a:r>
            <a:endParaRPr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9497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— symbol zastępczy 1"/>
          <p:cNvSpPr>
            <a:spLocks noGrp="1"/>
          </p:cNvSpPr>
          <p:nvPr>
            <p:ph type="title"/>
          </p:nvPr>
        </p:nvSpPr>
        <p:spPr>
          <a:xfrm>
            <a:off x="2208213" y="304800"/>
            <a:ext cx="9372600" cy="1200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pl"/>
              <a:t>Kliknij, aby edytować styl wzorca tytułu</a:t>
            </a:r>
            <a:endParaRPr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9372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l"/>
              <a:t>Kliknij, aby edytować style wzorca tekstu</a:t>
            </a:r>
          </a:p>
          <a:p>
            <a:pPr lvl="1" rtl="0"/>
            <a:r>
              <a:rPr lang="pl"/>
              <a:t>Drugi poziom</a:t>
            </a:r>
          </a:p>
          <a:p>
            <a:pPr lvl="2" rtl="0"/>
            <a:r>
              <a:rPr lang="pl"/>
              <a:t>Trzeci poziom</a:t>
            </a:r>
          </a:p>
          <a:p>
            <a:pPr lvl="3" rtl="0"/>
            <a:r>
              <a:rPr lang="pl"/>
              <a:t>Czwarty poziom</a:t>
            </a:r>
          </a:p>
          <a:p>
            <a:pPr lvl="4" rtl="0"/>
            <a:r>
              <a:rPr lang="pl"/>
              <a:t>Piąty poziom</a:t>
            </a:r>
            <a:endParaRPr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2"/>
          </p:nvPr>
        </p:nvSpPr>
        <p:spPr>
          <a:xfrm>
            <a:off x="253576" y="6505078"/>
            <a:ext cx="9640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pPr rtl="0"/>
            <a:r>
              <a:rPr lang="en-US"/>
              <a:t>2016-09-01</a:t>
            </a:r>
            <a:endParaRPr lang="en-US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3"/>
          </p:nvPr>
        </p:nvSpPr>
        <p:spPr>
          <a:xfrm>
            <a:off x="1280159" y="6505078"/>
            <a:ext cx="687641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4"/>
          </p:nvPr>
        </p:nvSpPr>
        <p:spPr>
          <a:xfrm>
            <a:off x="11580814" y="6280298"/>
            <a:ext cx="533399" cy="3491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100" b="1">
                <a:solidFill>
                  <a:srgbClr val="AB3C19"/>
                </a:solidFill>
              </a:defRPr>
            </a:lvl1pPr>
          </a:lstStyle>
          <a:p>
            <a:pPr rtl="0"/>
            <a:fld id="{8FDBFFB2-86D9-4B8F-A59A-553A60B94B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25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SZKOŁA PODSTAWOWA NR 3</a:t>
            </a:r>
            <a:b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zaprasza przyszłych pierwszoklasistów wraz z rodzicami</a:t>
            </a:r>
            <a:b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na</a:t>
            </a:r>
            <a:b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pl-PL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WYPRAWĘ W NIEZNANE</a:t>
            </a:r>
            <a:br>
              <a:rPr lang="pl-PL" sz="2000" b="1" dirty="0"/>
            </a:br>
            <a:br>
              <a:rPr lang="pl-PL" sz="2000" b="1" dirty="0"/>
            </a:br>
            <a:endParaRPr lang="pl" sz="2000" b="1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rtl="0"/>
            <a:r>
              <a:rPr lang="pl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DZIEŃ OTWARTY </a:t>
            </a:r>
          </a:p>
          <a:p>
            <a:pPr rtl="0"/>
            <a:r>
              <a:rPr lang="pl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MARCA 2020, GODZ. </a:t>
            </a:r>
            <a:r>
              <a:rPr lang="pl" sz="2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16.30-18.30</a:t>
            </a:r>
            <a:endParaRPr lang="pl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3B19182-B54B-4C44-893B-77B9917462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30" y="158996"/>
            <a:ext cx="1337959" cy="1351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4225"/>
      </p:ext>
    </p:extLst>
  </p:cSld>
  <p:clrMapOvr>
    <a:masterClrMapping/>
  </p:clrMapOvr>
</p:sld>
</file>

<file path=ppt/theme/theme1.xml><?xml version="1.0" encoding="utf-8"?>
<a:theme xmlns:a="http://schemas.openxmlformats.org/drawingml/2006/main" name="Bawiące się dzieci 16:9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258_TF03461883_TF03461883" id="{CB1E742B-07C7-400E-AC72-0F240E4DAFC6}" vid="{6946C01C-0A18-4EED-B65C-F3BDDA07F56C}"/>
    </a:ext>
  </a:extLst>
</a:theme>
</file>

<file path=ppt/theme/theme2.xml><?xml version="1.0" encoding="utf-8"?>
<a:theme xmlns:a="http://schemas.openxmlformats.org/drawingml/2006/main" name="Motyw pakietu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 związana z edukacją z bawiącymi się dziećmi (ilustracja w stylu kreskówki, panoramiczna)</Template>
  <TotalTime>15</TotalTime>
  <Words>35</Words>
  <Application>Microsoft Office PowerPoint</Application>
  <PresentationFormat>Panoramiczny</PresentationFormat>
  <Paragraphs>4</Paragraphs>
  <Slides>1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Euphemia</vt:lpstr>
      <vt:lpstr>Times New Roman</vt:lpstr>
      <vt:lpstr>Wingdings</vt:lpstr>
      <vt:lpstr>Bawiące się dzieci 16:9</vt:lpstr>
      <vt:lpstr>                     SZKOŁA PODSTAWOWA NR 3    zaprasza przyszłych pierwszoklasistów wraz z rodzicami                                             na                     WYPRAWĘ W NIEZNANE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SZKOŁA PODSTAWOWA NR 3    zaprasza przyszłych pierwszoklasistów wraz z rodzicami                                             na                     WYPRAWĘ W NIEZNANE</dc:title>
  <dc:creator>Gosia</dc:creator>
  <cp:lastModifiedBy>Gosia</cp:lastModifiedBy>
  <cp:revision>4</cp:revision>
  <dcterms:created xsi:type="dcterms:W3CDTF">2020-02-24T17:08:46Z</dcterms:created>
  <dcterms:modified xsi:type="dcterms:W3CDTF">2020-02-24T17:58:17Z</dcterms:modified>
</cp:coreProperties>
</file>